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7D18-9C48-4B78-AA9D-B822855B5532}" type="datetimeFigureOut">
              <a:rPr lang="sk-SK" smtClean="0"/>
              <a:t>5.3.2019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D6EC-0FD5-4379-B0EF-99F463881677}" type="slidenum">
              <a:rPr lang="sk-SK" smtClean="0"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7D18-9C48-4B78-AA9D-B822855B5532}" type="datetimeFigureOut">
              <a:rPr lang="sk-SK" smtClean="0"/>
              <a:t>5.3.2019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D6EC-0FD5-4379-B0EF-99F46388167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7D18-9C48-4B78-AA9D-B822855B5532}" type="datetimeFigureOut">
              <a:rPr lang="sk-SK" smtClean="0"/>
              <a:t>5.3.2019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D6EC-0FD5-4379-B0EF-99F46388167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7D18-9C48-4B78-AA9D-B822855B5532}" type="datetimeFigureOut">
              <a:rPr lang="sk-SK" smtClean="0"/>
              <a:t>5.3.2019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D6EC-0FD5-4379-B0EF-99F463881677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7D18-9C48-4B78-AA9D-B822855B5532}" type="datetimeFigureOut">
              <a:rPr lang="sk-SK" smtClean="0"/>
              <a:t>5.3.2019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D6EC-0FD5-4379-B0EF-99F46388167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7D18-9C48-4B78-AA9D-B822855B5532}" type="datetimeFigureOut">
              <a:rPr lang="sk-SK" smtClean="0"/>
              <a:t>5.3.2019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D6EC-0FD5-4379-B0EF-99F463881677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7D18-9C48-4B78-AA9D-B822855B5532}" type="datetimeFigureOut">
              <a:rPr lang="sk-SK" smtClean="0"/>
              <a:t>5.3.2019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D6EC-0FD5-4379-B0EF-99F463881677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7D18-9C48-4B78-AA9D-B822855B5532}" type="datetimeFigureOut">
              <a:rPr lang="sk-SK" smtClean="0"/>
              <a:t>5.3.2019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D6EC-0FD5-4379-B0EF-99F46388167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7D18-9C48-4B78-AA9D-B822855B5532}" type="datetimeFigureOut">
              <a:rPr lang="sk-SK" smtClean="0"/>
              <a:t>5.3.2019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D6EC-0FD5-4379-B0EF-99F46388167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7D18-9C48-4B78-AA9D-B822855B5532}" type="datetimeFigureOut">
              <a:rPr lang="sk-SK" smtClean="0"/>
              <a:t>5.3.2019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D6EC-0FD5-4379-B0EF-99F46388167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7D18-9C48-4B78-AA9D-B822855B5532}" type="datetimeFigureOut">
              <a:rPr lang="sk-SK" smtClean="0"/>
              <a:t>5.3.2019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D6EC-0FD5-4379-B0EF-99F463881677}" type="slidenum">
              <a:rPr lang="sk-SK" smtClean="0"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097D18-9C48-4B78-AA9D-B822855B5532}" type="datetimeFigureOut">
              <a:rPr lang="sk-SK" smtClean="0"/>
              <a:t>5.3.2019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711D6EC-0FD5-4379-B0EF-99F463881677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k-SK" sz="6600" dirty="0" smtClean="0"/>
              <a:t>2. trieda</a:t>
            </a:r>
            <a:endParaRPr lang="sk-SK" sz="660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908720"/>
            <a:ext cx="7175351" cy="1793167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sk-SK" dirty="0" smtClean="0"/>
              <a:t>Rozvíjanie finančnej gramotnosti u detí predškolského veku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44316821"/>
      </p:ext>
    </p:extLst>
  </p:cSld>
  <p:clrMapOvr>
    <a:masterClrMapping/>
  </p:clrMapOvr>
  <p:transition spd="slow" advClick="0" advTm="1000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373616" cy="151216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k-SK" b="1" dirty="0"/>
              <a:t>1 </a:t>
            </a:r>
            <a:r>
              <a:rPr lang="sk-SK" b="1" dirty="0" smtClean="0"/>
              <a:t>. Poznávame </a:t>
            </a:r>
            <a:r>
              <a:rPr lang="sk-SK" b="1" dirty="0"/>
              <a:t>všetky mince i bankovky</a:t>
            </a:r>
            <a:br>
              <a:rPr lang="sk-SK" b="1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683568" y="2708920"/>
            <a:ext cx="8352928" cy="39604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Ukážte deťom všetky peniaze, aké doma máte. Dovoľte im, nech si ich ohmatajú, preštudujú a prípadne im povedzte niečo z histórie. Povedzte si na príkladoch vecí, akú majú hodnotu</a:t>
            </a:r>
            <a:r>
              <a:rPr lang="sk-SK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3573707" cy="188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trieda\Documents\predatestačné materiály\Sken_20190304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82496">
            <a:off x="5267062" y="3903553"/>
            <a:ext cx="1951983" cy="26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655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:checker/>
      </p:transition>
    </mc:Choice>
    <mc:Fallback>
      <p:transition spd="slow" advClick="0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512511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sk-SK" b="1" dirty="0" smtClean="0"/>
              <a:t>2.</a:t>
            </a:r>
            <a:r>
              <a:rPr lang="sk-SK" b="1" dirty="0"/>
              <a:t> Navštívte spolu banku</a:t>
            </a:r>
            <a:br>
              <a:rPr lang="sk-SK" b="1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971600" y="2348880"/>
            <a:ext cx="7272808" cy="3978776"/>
          </a:xfrm>
        </p:spPr>
        <p:txBody>
          <a:bodyPr/>
          <a:lstStyle/>
          <a:p>
            <a:r>
              <a:rPr lang="sk-SK" dirty="0"/>
              <a:t>Pre deti je banka i účet v banke veľmi abstraktná vec. Urobte si spoločný výlet do banky a priblížte dieťaťu, ako banka nakladá s vašimi peniazmi</a:t>
            </a:r>
            <a:r>
              <a:rPr lang="sk-SK" dirty="0" smtClean="0"/>
              <a:t>.</a:t>
            </a:r>
          </a:p>
          <a:p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96392"/>
            <a:ext cx="4711813" cy="265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370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512511" cy="151216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k-SK" b="1" dirty="0" smtClean="0"/>
              <a:t>3.„Šetrím</a:t>
            </a:r>
            <a:r>
              <a:rPr lang="sk-SK" b="1" dirty="0"/>
              <a:t>“, „Míňam“  a „Darujem“.</a:t>
            </a:r>
            <a:br>
              <a:rPr lang="sk-SK" b="1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187624" y="2636912"/>
            <a:ext cx="6840760" cy="38884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k-SK" dirty="0"/>
              <a:t>Vždy keď vaše dieťa dostane peniaze na narodeniny alebo za splnenie nejakých povinností, rozdeľte peniaze rovnomerne do týchto 3 pohárikov.</a:t>
            </a:r>
          </a:p>
          <a:p>
            <a:r>
              <a:rPr lang="sk-SK" dirty="0"/>
              <a:t>Pohárik „Míňam“ mu ponechajte na malé nákupy ako sladkosti, nálepky a pod.</a:t>
            </a:r>
          </a:p>
          <a:p>
            <a:r>
              <a:rPr lang="sk-SK" dirty="0"/>
              <a:t>Peniaze v poháriku „Šetrím“ by mali slúžiť na nákup drahších vecí.</a:t>
            </a:r>
          </a:p>
          <a:p>
            <a:pPr marL="0" indent="0">
              <a:buNone/>
            </a:pPr>
            <a:r>
              <a:rPr lang="sk-SK" dirty="0"/>
              <a:t>Uistite sa, že dieťatko si dá reálny cieľ a dokáže si to ušetriť napríklad v horizonte 1 mesiaca. Ak by to trvalo pridlho, dieťa môže byť frustrované. Spoločným cieľom by malo byť, aby dieťa na konci v svojom snažení uspelo.</a:t>
            </a:r>
          </a:p>
          <a:p>
            <a:r>
              <a:rPr lang="sk-SK" dirty="0"/>
              <a:t>Peniaze v poháriku „Darujem“ by malo dieťa darovať iba niekomu, na kom ste sa spoločne dohodli a viete, že jeho situácia je naozaj zlá. Tento pohárik by mal tiež slúžiť na kúpu darčekov pre kamarátov alebo rodinu.</a:t>
            </a:r>
          </a:p>
          <a:p>
            <a:pPr marL="0" indent="0">
              <a:buNone/>
            </a:pPr>
            <a:r>
              <a:rPr lang="sk-SK" dirty="0"/>
              <a:t>Takáto aktivita deťom dáva príležitosť učiť sa byť trpezlivým, čakať a naučiť sa šetriť peniaze.</a:t>
            </a:r>
          </a:p>
          <a:p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80082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k-SK" b="1" dirty="0"/>
              <a:t> </a:t>
            </a:r>
            <a:r>
              <a:rPr lang="sk-SK" b="1" dirty="0" smtClean="0"/>
              <a:t>4. </a:t>
            </a:r>
            <a:r>
              <a:rPr lang="sk-SK" b="1" dirty="0"/>
              <a:t>zarábať si vlastné peniaze</a:t>
            </a:r>
            <a:br>
              <a:rPr lang="sk-SK" b="1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755576" y="2492896"/>
            <a:ext cx="7931224" cy="363326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Vymyslite si systém, ako bude môcť dieťatko zarábať peniaze od vás. Napr. ak pripraví niečo zaujímavé pre rodičov alebo starých rodičov. Vopred si stanovte cenu a podmienky, ktoré musia byť splnené. V žiadnom prípade dieťa neodmeňujte finančne za upratanie izby alebo čohokoľvek, čo bude patriť k jeho základným povinnostiam v domácnosti. Odmeňujte len za niečo EXTRA.</a:t>
            </a:r>
          </a:p>
          <a:p>
            <a:pPr marL="0" indent="0">
              <a:buNone/>
            </a:pP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92747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5256585" cy="144016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k-SK" b="1" dirty="0" smtClean="0"/>
              <a:t>5.Hra  </a:t>
            </a:r>
            <a:r>
              <a:rPr lang="sk-SK" b="1" dirty="0"/>
              <a:t>na </a:t>
            </a:r>
            <a:r>
              <a:rPr lang="sk-SK" b="1" dirty="0" smtClean="0"/>
              <a:t>obchod, nákupný zoznam</a:t>
            </a:r>
            <a:r>
              <a:rPr lang="sk-SK" b="1" dirty="0"/>
              <a:t/>
            </a:r>
            <a:br>
              <a:rPr lang="sk-SK" b="1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611560" y="4005064"/>
            <a:ext cx="7272808" cy="2304256"/>
          </a:xfrm>
        </p:spPr>
        <p:txBody>
          <a:bodyPr/>
          <a:lstStyle/>
          <a:p>
            <a:r>
              <a:rPr lang="sk-SK" dirty="0"/>
              <a:t>Zahrajte sa na predavačku a nakupujúceho. Pripravte si cenovky, fiktívne peniaze a simulujte reálne situácie</a:t>
            </a:r>
            <a:r>
              <a:rPr lang="sk-SK" dirty="0" smtClean="0"/>
              <a:t>.</a:t>
            </a:r>
          </a:p>
          <a:p>
            <a:r>
              <a:rPr lang="sk-SK" dirty="0"/>
              <a:t>Pred nakupovaním si spolu spíšte, čo budete potrebovať. Keď budete v obchode, spoločne si zoznam čítajte a posielajte dieťa pre tieto položky.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48680"/>
            <a:ext cx="3672408" cy="326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152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k-SK" b="1" dirty="0" smtClean="0"/>
              <a:t>6. Čo potrebujem? Čo chcem?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827584" y="2060848"/>
            <a:ext cx="7056784" cy="4392488"/>
          </a:xfrm>
        </p:spPr>
        <p:txBody>
          <a:bodyPr>
            <a:normAutofit fontScale="92500"/>
          </a:bodyPr>
          <a:lstStyle/>
          <a:p>
            <a:r>
              <a:rPr lang="sk-SK" dirty="0"/>
              <a:t>Spravte si zoznam vecí, ktoré potrebujete k bežnému životu ( </a:t>
            </a:r>
            <a:r>
              <a:rPr lang="sk-SK" dirty="0" smtClean="0"/>
              <a:t>potraviny</a:t>
            </a:r>
            <a:r>
              <a:rPr lang="sk-SK" dirty="0"/>
              <a:t>, drogéria a pod. ) a tých, ktoré nás tešia. Poproste dieťa, aby premýšľalo, čo z toho sú veci, ktoré chceme a ktoré "musíme" kupovať. Na všetko dajte cenovky a do stredu položte </a:t>
            </a:r>
            <a:r>
              <a:rPr lang="sk-SK" dirty="0" err="1"/>
              <a:t>obnos</a:t>
            </a:r>
            <a:r>
              <a:rPr lang="sk-SK" dirty="0"/>
              <a:t> peňazí, ktorý máte na nákup vyčlenený ( váš fiktívny plat). Potom dávajte do košíka </a:t>
            </a:r>
            <a:r>
              <a:rPr lang="sk-SK" dirty="0" smtClean="0"/>
              <a:t>potrebné </a:t>
            </a:r>
            <a:r>
              <a:rPr lang="sk-SK" dirty="0"/>
              <a:t>veci a vyčíslite ich. Snažte sa dieťaťu ukázať, že nie je možné z </a:t>
            </a:r>
            <a:r>
              <a:rPr lang="sk-SK" dirty="0" err="1"/>
              <a:t>obnosu</a:t>
            </a:r>
            <a:r>
              <a:rPr lang="sk-SK" dirty="0"/>
              <a:t> peňazí, </a:t>
            </a:r>
            <a:r>
              <a:rPr lang="sk-SK" dirty="0" smtClean="0"/>
              <a:t>ktorý </a:t>
            </a:r>
            <a:r>
              <a:rPr lang="sk-SK" dirty="0"/>
              <a:t>máte k dispozícii kúpiť všetko, čo vám robí radosť, inak by vám nezostali financie na to, čo skutočne potrebujete na prežitie.</a:t>
            </a:r>
          </a:p>
          <a:p>
            <a:pPr marL="0" indent="0">
              <a:buNone/>
            </a:pP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88862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40960" cy="1872208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sk-SK" b="1" i="1" dirty="0"/>
              <a:t/>
            </a:r>
            <a:br>
              <a:rPr lang="sk-SK" b="1" i="1" dirty="0"/>
            </a:br>
            <a:r>
              <a:rPr lang="sk-SK" b="1" i="1" dirty="0" smtClean="0"/>
              <a:t>„Ak </a:t>
            </a:r>
            <a:r>
              <a:rPr lang="sk-SK" b="1" i="1" dirty="0"/>
              <a:t>si chceš niečo kúpiť, musíš si na to počkať."</a:t>
            </a:r>
            <a:endParaRPr lang="sk-S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2632">
            <a:off x="826227" y="2436594"/>
            <a:ext cx="4085431" cy="390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105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</TotalTime>
  <Words>230</Words>
  <Application>Microsoft Office PowerPoint</Application>
  <PresentationFormat>Prezentácia na obrazovke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Aerodynamika</vt:lpstr>
      <vt:lpstr>Rozvíjanie finančnej gramotnosti u detí predškolského veku</vt:lpstr>
      <vt:lpstr>1 . Poznávame všetky mince i bankovky </vt:lpstr>
      <vt:lpstr>2. Navštívte spolu banku </vt:lpstr>
      <vt:lpstr>3.„Šetrím“, „Míňam“  a „Darujem“. </vt:lpstr>
      <vt:lpstr> 4. zarábať si vlastné peniaze </vt:lpstr>
      <vt:lpstr>5.Hra  na obchod, nákupný zoznam </vt:lpstr>
      <vt:lpstr>6. Čo potrebujem? Čo chcem?</vt:lpstr>
      <vt:lpstr> „Ak si chceš niečo kúpiť, musíš si na to počkať."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Rozvíjanie finančnej gramotnosti u detí predškolského veku</dc:title>
  <dc:creator>trieda</dc:creator>
  <cp:lastModifiedBy>trieda</cp:lastModifiedBy>
  <cp:revision>14</cp:revision>
  <dcterms:created xsi:type="dcterms:W3CDTF">2019-03-05T13:10:31Z</dcterms:created>
  <dcterms:modified xsi:type="dcterms:W3CDTF">2019-03-05T13:51:18Z</dcterms:modified>
</cp:coreProperties>
</file>