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8" r:id="rId8"/>
    <p:sldId id="260" r:id="rId9"/>
    <p:sldId id="269" r:id="rId10"/>
    <p:sldId id="261" r:id="rId11"/>
    <p:sldId id="270" r:id="rId12"/>
    <p:sldId id="262" r:id="rId13"/>
    <p:sldId id="271" r:id="rId14"/>
    <p:sldId id="263" r:id="rId15"/>
    <p:sldId id="272" r:id="rId16"/>
    <p:sldId id="264" r:id="rId17"/>
    <p:sldId id="265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CC"/>
    <a:srgbClr val="66FF33"/>
    <a:srgbClr val="FF33CC"/>
    <a:srgbClr val="FF3300"/>
    <a:srgbClr val="3333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67048-F429-45D5-9374-A711EE4FCF8F}" type="datetimeFigureOut">
              <a:rPr lang="sk-SK" smtClean="0"/>
              <a:pPr/>
              <a:t>14. 2. 2019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CDF2-250B-4385-93B4-D1B6A77A18A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285720" y="1000108"/>
            <a:ext cx="864399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k-SK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Deti </a:t>
            </a:r>
            <a: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nás </a:t>
            </a:r>
            <a:r>
              <a:rPr lang="sk-SK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môžu naučiť dôležité veci: </a:t>
            </a:r>
            <a:endParaRPr lang="sk-SK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1.Byť šťastní </a:t>
            </a:r>
            <a:r>
              <a:rPr lang="sk-SK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bez dôvodu </a:t>
            </a:r>
            <a: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2.Byť </a:t>
            </a:r>
            <a:r>
              <a:rPr lang="sk-SK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neustále zvedaví </a:t>
            </a:r>
            <a: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sk-SK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sk-SK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Vytrvalo za niečo bojovať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33CC"/>
                </a:solidFill>
                <a:latin typeface="Arial Rounded MT Bold" pitchFamily="34" charset="0"/>
              </a:rPr>
              <a:t>Objímanie</a:t>
            </a: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5122" name="Picture 2" descr="C:\Users\ms_dell\Desktop\mama-syn-objat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19237"/>
            <a:ext cx="3929090" cy="2619393"/>
          </a:xfrm>
          <a:prstGeom prst="rect">
            <a:avLst/>
          </a:prstGeom>
          <a:noFill/>
        </p:spPr>
      </p:pic>
      <p:pic>
        <p:nvPicPr>
          <p:cNvPr id="5123" name="Picture 3" descr="C:\Users\ms_dell\Desktop\daddy_by_sjmanzur-d5nu7lgzmens._14114746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2034" y="4143380"/>
            <a:ext cx="3643338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Denne vraj potrebujeme 4 objatia, aby sme prežili  8 objatí aby sme dokázali  fungovať a 12 objatí aby sme mohli rásť.</a:t>
            </a:r>
          </a:p>
          <a:p>
            <a:r>
              <a:rPr lang="sk-SK" dirty="0" smtClean="0"/>
              <a:t>Štúdie ukazujú, že objatie má terapeutické účinky</a:t>
            </a:r>
          </a:p>
          <a:p>
            <a:r>
              <a:rPr lang="sk-SK" dirty="0" smtClean="0"/>
              <a:t>Fyzickým kontaktom- pohladenie, objatie  sa učia deti chápať ako prejaviť city, čo je vhodné a čo nie, kde sa nachádza osobná zóna každého z nás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C00CC"/>
                </a:solidFill>
                <a:latin typeface="Arial Rounded MT Bold" pitchFamily="34" charset="0"/>
              </a:rPr>
              <a:t>Tráviť čas vonku </a:t>
            </a:r>
            <a:endParaRPr lang="sk-SK" dirty="0">
              <a:solidFill>
                <a:srgbClr val="CC00CC"/>
              </a:solidFill>
              <a:latin typeface="Arial Rounded MT Bold" pitchFamily="34" charset="0"/>
            </a:endParaRPr>
          </a:p>
        </p:txBody>
      </p:sp>
      <p:pic>
        <p:nvPicPr>
          <p:cNvPr id="6146" name="Picture 2" descr="C:\Users\ms_dell\Desktop\priro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74"/>
            <a:ext cx="7494893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Aktívna hra vonku je to najlepšie a najprirodzenejšie  čo dieťa rozvíja už od útleho veku.</a:t>
            </a:r>
          </a:p>
          <a:p>
            <a:r>
              <a:rPr lang="sk-SK" dirty="0" smtClean="0"/>
              <a:t>Je zistené, že nedostatočný kontakt s prírodou spôsobuje u detí poruchy správania, rednutie kostí alergie  a zvýšený stres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9900"/>
                </a:solidFill>
                <a:latin typeface="Arial Rounded MT Bold" pitchFamily="34" charset="0"/>
              </a:rPr>
              <a:t>Domáce práce</a:t>
            </a:r>
            <a:endParaRPr lang="sk-SK" dirty="0">
              <a:solidFill>
                <a:srgbClr val="FF9900"/>
              </a:solidFill>
              <a:latin typeface="Arial Rounded MT Bold" pitchFamily="34" charset="0"/>
            </a:endParaRPr>
          </a:p>
        </p:txBody>
      </p:sp>
      <p:pic>
        <p:nvPicPr>
          <p:cNvPr id="7170" name="Picture 2" descr="C:\Users\ms_dell\Desktop\277855fa415645e5148f11fbc4558d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684" y="1500174"/>
            <a:ext cx="8502062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Domáce práce  učia deti sebaovládaniu, samostatnosti a zodpovednosti nie len za seba samého ale aj za svoje okolie </a:t>
            </a:r>
          </a:p>
          <a:p>
            <a:r>
              <a:rPr lang="sk-SK" dirty="0" smtClean="0"/>
              <a:t>Buďte pri spoločnej práci pozitívne naladený chváľte dieťa aj za maličkosti</a:t>
            </a:r>
          </a:p>
          <a:p>
            <a:r>
              <a:rPr lang="sk-SK" dirty="0" smtClean="0"/>
              <a:t>Nebuďte puntičkári, je jasné že dieťa nedokáže danú </a:t>
            </a:r>
            <a:r>
              <a:rPr lang="sk-SK" smtClean="0"/>
              <a:t>činnosť urobiť </a:t>
            </a:r>
            <a:r>
              <a:rPr lang="sk-SK" dirty="0" smtClean="0"/>
              <a:t>tak dobre ako dospelý ale dôležitá je snaha</a:t>
            </a:r>
          </a:p>
          <a:p>
            <a:r>
              <a:rPr lang="sk-SK" dirty="0" smtClean="0"/>
              <a:t>Dieťa nemusí dostávať žiadne odmeny aby sa naučilo byť zodpovedné. Deti reagujú rovnako na pochvalu ako na odmenu. Deti odmeňte len za úlohy ktoré sú nad rámec vášho očakávania.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0" y="1"/>
            <a:ext cx="8715404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Ak chcete mať múdre deti čítajte im rozprávky ak chcete, aby boli ešte múdrejšie čítajte im viac rozprávok, pretože rozprávky deťom nehovoria o tom , že draci existujú, to oni už dávno vedia. Rozprávky deťom  hovoria, že draci sa dajú poraziť.</a:t>
            </a:r>
            <a:endParaRPr lang="sk-SK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s_dell\Desktop\l1788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42852"/>
            <a:ext cx="4429156" cy="64796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  <a:latin typeface="Arial Rounded MT Bold" pitchFamily="34" charset="0"/>
              </a:rPr>
              <a:t>Nastaviť hranice</a:t>
            </a:r>
            <a:endParaRPr lang="sk-SK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pic>
        <p:nvPicPr>
          <p:cNvPr id="1026" name="Picture 2" descr="C:\Users\ms_dell\Desktop\102015123_univ_lsr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7527932" cy="3763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 </a:t>
            </a:r>
            <a:r>
              <a:rPr lang="sk-SK" dirty="0" smtClean="0"/>
              <a:t>Chce to rôzne dlhý čas kým dieťa akceptuje rôzne pravidlá</a:t>
            </a:r>
          </a:p>
          <a:p>
            <a:r>
              <a:rPr lang="sk-SK" dirty="0" smtClean="0"/>
              <a:t>Pravidlá naučia dieťa vychádzať s ľuďmi vo svojom okolí, vážiť si svoje i cudzie zdravie a dajú dieťaťu dôležitý pocit bezpečia</a:t>
            </a:r>
          </a:p>
          <a:p>
            <a:r>
              <a:rPr lang="sk-SK" dirty="0" smtClean="0"/>
              <a:t>Zodpovednosť: jej odovzdávanie a vyžadovanie by malo začať vo veku keď má dostatočnú slovnú zásobu to sa deje približne vo veku 3 rokov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70C0"/>
                </a:solidFill>
                <a:latin typeface="Arial Rounded MT Bold" pitchFamily="34" charset="0"/>
              </a:rPr>
              <a:t>Rutina a režim </a:t>
            </a:r>
            <a:endParaRPr lang="sk-SK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pic>
        <p:nvPicPr>
          <p:cNvPr id="2050" name="Picture 2" descr="C:\Users\ms_dell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7729357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Deti sa učia veľa vecí ktoré sú pre ne nové ako sa stať priateľom, byť obľúbený ako sa ovládať, rozpoznať seba samých...</a:t>
            </a:r>
          </a:p>
          <a:p>
            <a:r>
              <a:rPr lang="sk-SK" dirty="0" smtClean="0"/>
              <a:t>Režim alebo rutina pomáha deťom žiť s pocitom bezpečia, lebo dokážu predvídať čo ich čaká</a:t>
            </a:r>
          </a:p>
          <a:p>
            <a:r>
              <a:rPr lang="sk-SK" dirty="0" smtClean="0"/>
              <a:t>Čím viac predvídateľných vecí v živote majú tým dokážu lepšie na udalosti reagovať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66"/>
                </a:solidFill>
                <a:latin typeface="Arial Rounded MT Bold" pitchFamily="34" charset="0"/>
              </a:rPr>
              <a:t>Limit na čas pred obrazovkou</a:t>
            </a:r>
            <a:endParaRPr lang="sk-SK" dirty="0">
              <a:solidFill>
                <a:srgbClr val="FF0066"/>
              </a:solidFill>
              <a:latin typeface="Arial Rounded MT Bold" pitchFamily="34" charset="0"/>
            </a:endParaRPr>
          </a:p>
        </p:txBody>
      </p:sp>
      <p:pic>
        <p:nvPicPr>
          <p:cNvPr id="3074" name="Picture 2" descr="C:\Users\ms_dell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85860"/>
            <a:ext cx="7299948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Neprimerané množstvo času stráveného pred obrazovkami  má na deti negatívne dopady</a:t>
            </a:r>
          </a:p>
          <a:p>
            <a:r>
              <a:rPr lang="sk-SK" dirty="0" smtClean="0"/>
              <a:t>Nedostatok spánku, obezita problémy so správaním, narúšanie vzťahu s rodičmi a kamarátmi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3300"/>
                </a:solidFill>
                <a:latin typeface="Arial Rounded MT Bold" pitchFamily="34" charset="0"/>
              </a:rPr>
              <a:t>Skoro do postele </a:t>
            </a:r>
            <a:endParaRPr lang="sk-SK" dirty="0">
              <a:solidFill>
                <a:srgbClr val="FF3300"/>
              </a:solidFill>
              <a:latin typeface="Arial Rounded MT Bold" pitchFamily="34" charset="0"/>
            </a:endParaRPr>
          </a:p>
        </p:txBody>
      </p:sp>
      <p:pic>
        <p:nvPicPr>
          <p:cNvPr id="4098" name="Picture 2" descr="C:\Users\ms_dell\Desktop\jjLP62y5STO6uGnCIRdXH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8382000" cy="468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Počas spánku sa regeneruje celé telo, liečime sa, triedime svoje myšlienky a posilňujeme pamäť</a:t>
            </a:r>
          </a:p>
          <a:p>
            <a:r>
              <a:rPr lang="sk-SK" dirty="0" smtClean="0"/>
              <a:t>Ak má dieťa málo spánku klesá jeho sústredenie a schopnosť pokojne riešiť situácie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418</Words>
  <Application>Microsoft Office PowerPoint</Application>
  <PresentationFormat>Prezentácia na obrazovke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Motív Office</vt:lpstr>
      <vt:lpstr>Snímka 1</vt:lpstr>
      <vt:lpstr>Nastaviť hranice</vt:lpstr>
      <vt:lpstr>Snímka 3</vt:lpstr>
      <vt:lpstr>Rutina a režim </vt:lpstr>
      <vt:lpstr>Snímka 5</vt:lpstr>
      <vt:lpstr>Limit na čas pred obrazovkou</vt:lpstr>
      <vt:lpstr>Snímka 7</vt:lpstr>
      <vt:lpstr>Skoro do postele </vt:lpstr>
      <vt:lpstr>Snímka 9</vt:lpstr>
      <vt:lpstr>Objímanie </vt:lpstr>
      <vt:lpstr>Snímka 11</vt:lpstr>
      <vt:lpstr>Tráviť čas vonku </vt:lpstr>
      <vt:lpstr>Snímka 13</vt:lpstr>
      <vt:lpstr>Domáce práce</vt:lpstr>
      <vt:lpstr>Snímka 15</vt:lpstr>
      <vt:lpstr>Snímka 16</vt:lpstr>
      <vt:lpstr>Snímka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ms_dell</dc:creator>
  <cp:lastModifiedBy>ms_dell</cp:lastModifiedBy>
  <cp:revision>10</cp:revision>
  <dcterms:created xsi:type="dcterms:W3CDTF">2019-02-12T11:39:09Z</dcterms:created>
  <dcterms:modified xsi:type="dcterms:W3CDTF">2019-02-14T12:13:16Z</dcterms:modified>
</cp:coreProperties>
</file>